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5" r:id="rId2"/>
    <p:sldId id="266" r:id="rId3"/>
    <p:sldId id="267" r:id="rId4"/>
    <p:sldId id="268" r:id="rId5"/>
    <p:sldId id="263" r:id="rId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1257410D-A8D5-4EB7-A611-270423B600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69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9481E-59E6-4C28-88F9-21B920509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46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003D4-6BC4-43E0-A14F-C188EEAA50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889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2E528-D1CD-4DD8-89A1-6661A6B250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369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47701C-B99F-4690-9DD5-844D3E2087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45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BA1FC-EEB4-4B7C-96CD-9BEA258F86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44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8F6DC-2A43-4773-A28F-EFF10ED139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44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AA1A5-DC50-4510-A760-58FA17FD3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226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00437-3644-4F91-BB64-D32AF18487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7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CA06-05A6-43E9-875C-F6F7C5FE49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257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50F04-107F-4736-905E-41B98581E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311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FB86D-F2BD-4EDF-83DF-B1F475AFBA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83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E2268-6FC1-4EA4-A6C8-9B8FE146E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842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B5AC3F-C173-49C7-AB08-43079955F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30163"/>
            <a:ext cx="9144000" cy="11890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200" kern="0" smtClean="0">
                <a:solidFill>
                  <a:schemeClr val="hlink"/>
                </a:solidFill>
              </a:rPr>
              <a:t>Me llamo ______________  Clase 602</a:t>
            </a:r>
            <a:br>
              <a:rPr lang="en-US" altLang="en-US" sz="3200" kern="0" smtClean="0">
                <a:solidFill>
                  <a:schemeClr val="hlink"/>
                </a:solidFill>
              </a:rPr>
            </a:br>
            <a:r>
              <a:rPr lang="en-US" altLang="en-US" sz="3200" kern="0" smtClean="0">
                <a:solidFill>
                  <a:schemeClr val="hlink"/>
                </a:solidFill>
              </a:rPr>
              <a:t>La fecha es el 28 de noviembre del 2017</a:t>
            </a:r>
            <a:endParaRPr lang="en-US" altLang="en-US" sz="32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52400" y="1143000"/>
            <a:ext cx="91440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b="1" kern="0" dirty="0" smtClean="0">
                <a:solidFill>
                  <a:srgbClr val="FF0000"/>
                </a:solidFill>
              </a:rPr>
              <a:t>Propósito # 28: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/>
              <a:t>¿</a:t>
            </a:r>
            <a:r>
              <a:rPr lang="es-ES_tradnl" altLang="en-US" sz="2800" dirty="0"/>
              <a:t>Como repasamos el </a:t>
            </a:r>
            <a:r>
              <a:rPr lang="es-ES_tradnl" altLang="en-US" sz="2800" dirty="0" err="1"/>
              <a:t>cap</a:t>
            </a:r>
            <a:r>
              <a:rPr lang="en-US" altLang="en-US" sz="2800" dirty="0"/>
              <a:t>í</a:t>
            </a:r>
            <a:r>
              <a:rPr lang="es-ES_tradnl" altLang="en-US" sz="2800" dirty="0" err="1"/>
              <a:t>tulo</a:t>
            </a:r>
            <a:r>
              <a:rPr lang="es-ES_tradnl" altLang="en-US" sz="2800" dirty="0"/>
              <a:t> 1?</a:t>
            </a:r>
          </a:p>
          <a:p>
            <a:pPr>
              <a:buFontTx/>
              <a:buNone/>
            </a:pPr>
            <a:r>
              <a:rPr lang="es-ES_tradnl" altLang="en-US" sz="2800" i="1" dirty="0">
                <a:solidFill>
                  <a:srgbClr val="7030A0"/>
                </a:solidFill>
              </a:rPr>
              <a:t>L.O to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content</a:t>
            </a:r>
            <a:r>
              <a:rPr lang="es-ES_tradnl" altLang="en-US" sz="2800" i="1" dirty="0">
                <a:solidFill>
                  <a:srgbClr val="7030A0"/>
                </a:solidFill>
              </a:rPr>
              <a:t> of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first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chapter</a:t>
            </a:r>
            <a:r>
              <a:rPr lang="es-ES_tradnl" altLang="en-US" sz="2800" i="1" dirty="0">
                <a:solidFill>
                  <a:srgbClr val="7030A0"/>
                </a:solidFill>
              </a:rPr>
              <a:t>.</a:t>
            </a:r>
          </a:p>
          <a:p>
            <a:pPr marL="0" indent="0">
              <a:buFont typeface="Wingdings" pitchFamily="2" charset="2"/>
              <a:buNone/>
            </a:pPr>
            <a:endParaRPr lang="es-ES_tradnl" altLang="en-US" sz="3000" kern="0" dirty="0" smtClean="0"/>
          </a:p>
          <a:p>
            <a:pPr marL="609600" indent="-609600">
              <a:buFont typeface="Wingdings" pitchFamily="2" charset="2"/>
              <a:buNone/>
            </a:pPr>
            <a:endParaRPr lang="es-ES_tradnl" altLang="en-US" sz="3000" kern="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52400" y="23622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Copia y completa: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Maritza ________ una alumna en TRCS.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no _______ atlética.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Jorge y Ramon  no ________ perezosos.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¿Tú __________ un alumno bueno?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Julio_________ moreno.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Rosa y Daniela_________ serias.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Mis amigos y yo _________ estudiosos.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74885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534400" cy="58213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b="1" kern="0" smtClean="0"/>
              <a:t>I- COPY and complete with a form of SER</a:t>
            </a:r>
          </a:p>
          <a:p>
            <a:pPr marL="609600" indent="-609600">
              <a:lnSpc>
                <a:spcPct val="150000"/>
              </a:lnSpc>
              <a:buFontTx/>
              <a:buNone/>
            </a:pPr>
            <a:r>
              <a:rPr lang="es-ES_tradnl" altLang="en-US" sz="2800" kern="0" smtClean="0"/>
              <a:t>     Esta (1)_______ Mariana Gálvez.  Ella (2)_____ mi mejor amiga.  Ella y su familia (3)________ de Guatemala.  Mariana y yo (4)___________ estudiantes del 7 grado.  El señor y la señora Gálvez (5) _________ profesores de ciencias.  Yo (6) __________ una estudiante en la clase de la señora Gálvez.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048129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381000"/>
            <a:ext cx="8229600" cy="6248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/>
              <a:t>II- COPY and make the sentence negative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Mi teléfono es 212-3506.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Hoy es domingo.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 somos de Puerto Rico.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 es mi profesor</a:t>
            </a:r>
          </a:p>
          <a:p>
            <a:pPr marL="609600" indent="-609600">
              <a:buFontTx/>
              <a:buAutoNum type="arabicPeriod"/>
            </a:pPr>
            <a:endParaRPr lang="es-ES_tradnl" altLang="en-US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Hoy es el primero de agosto.</a:t>
            </a:r>
          </a:p>
          <a:p>
            <a:pPr marL="609600" indent="-609600">
              <a:buFontTx/>
              <a:buAutoNum type="arabicPeriod"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834459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304800"/>
            <a:ext cx="86868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b="1" kern="0" smtClean="0"/>
              <a:t>III- Write a complete sentence with SER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 es de Bolivia.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Yo…..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Laura…..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Ustedes…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Nosotros…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El señor Ortega…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Josué y Reynaldo…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T</a:t>
            </a:r>
            <a:r>
              <a:rPr lang="en-US" altLang="en-US" kern="0" smtClean="0"/>
              <a:t>ú</a:t>
            </a:r>
            <a:r>
              <a:rPr lang="es-ES_tradnl" altLang="en-US" kern="0" smtClean="0"/>
              <a:t>…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Nosotras….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84851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err="1">
                <a:solidFill>
                  <a:srgbClr val="CC0000"/>
                </a:solidFill>
              </a:rPr>
              <a:t>Tarea</a:t>
            </a:r>
            <a:r>
              <a:rPr lang="en-US" altLang="en-US" b="1" dirty="0">
                <a:solidFill>
                  <a:srgbClr val="CC0000"/>
                </a:solidFill>
              </a:rPr>
              <a:t> # </a:t>
            </a:r>
            <a:r>
              <a:rPr lang="en-US" altLang="en-US" b="1" dirty="0" smtClean="0">
                <a:solidFill>
                  <a:srgbClr val="CC0000"/>
                </a:solidFill>
              </a:rPr>
              <a:t>28</a:t>
            </a:r>
            <a:endParaRPr lang="en-US" altLang="en-US" b="1" dirty="0">
              <a:solidFill>
                <a:srgbClr val="CC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TEXTO:</a:t>
            </a:r>
          </a:p>
          <a:p>
            <a:pPr>
              <a:buFontTx/>
              <a:buNone/>
            </a:pPr>
            <a:r>
              <a:rPr lang="en-US" altLang="en-US" dirty="0"/>
              <a:t>  </a:t>
            </a: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1-3</a:t>
            </a:r>
            <a:r>
              <a:rPr lang="en-US" altLang="en-US" dirty="0"/>
              <a:t> </a:t>
            </a:r>
            <a:r>
              <a:rPr lang="en-US" altLang="en-US" dirty="0" err="1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46</a:t>
            </a:r>
          </a:p>
          <a:p>
            <a:pPr>
              <a:buFontTx/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232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Tarea # 28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14 de enero del 2009</dc:title>
  <dc:creator>Helen Zumaeta</dc:creator>
  <cp:lastModifiedBy>Helen Zumaeta</cp:lastModifiedBy>
  <cp:revision>28</cp:revision>
  <dcterms:created xsi:type="dcterms:W3CDTF">2010-01-14T18:43:44Z</dcterms:created>
  <dcterms:modified xsi:type="dcterms:W3CDTF">2017-11-28T14:28:50Z</dcterms:modified>
</cp:coreProperties>
</file>